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8" r:id="rId3"/>
    <p:sldId id="266" r:id="rId4"/>
    <p:sldId id="267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C2C8C3-EAA9-4607-892D-F34E43A416DE}" v="1" dt="2024-06-10T07:41:45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örg Lüling" userId="e3f59b58ad8c6213" providerId="LiveId" clId="{EDC2C8C3-EAA9-4607-892D-F34E43A416DE}"/>
    <pc:docChg chg="modSld">
      <pc:chgData name="Jörg Lüling" userId="e3f59b58ad8c6213" providerId="LiveId" clId="{EDC2C8C3-EAA9-4607-892D-F34E43A416DE}" dt="2024-06-10T07:43:01.887" v="9" actId="2711"/>
      <pc:docMkLst>
        <pc:docMk/>
      </pc:docMkLst>
      <pc:sldChg chg="modSp mod">
        <pc:chgData name="Jörg Lüling" userId="e3f59b58ad8c6213" providerId="LiveId" clId="{EDC2C8C3-EAA9-4607-892D-F34E43A416DE}" dt="2024-06-10T07:41:59.767" v="2" actId="2711"/>
        <pc:sldMkLst>
          <pc:docMk/>
          <pc:sldMk cId="3600747196" sldId="257"/>
        </pc:sldMkLst>
        <pc:spChg chg="mod">
          <ac:chgData name="Jörg Lüling" userId="e3f59b58ad8c6213" providerId="LiveId" clId="{EDC2C8C3-EAA9-4607-892D-F34E43A416DE}" dt="2024-06-10T07:41:59.767" v="2" actId="2711"/>
          <ac:spMkLst>
            <pc:docMk/>
            <pc:sldMk cId="3600747196" sldId="257"/>
            <ac:spMk id="4" creationId="{DBB85758-AF41-FB9B-032A-9982322118D6}"/>
          </ac:spMkLst>
        </pc:spChg>
      </pc:sldChg>
      <pc:sldChg chg="modSp mod">
        <pc:chgData name="Jörg Lüling" userId="e3f59b58ad8c6213" providerId="LiveId" clId="{EDC2C8C3-EAA9-4607-892D-F34E43A416DE}" dt="2024-06-10T07:41:45.260" v="1"/>
        <pc:sldMkLst>
          <pc:docMk/>
          <pc:sldMk cId="1029089248" sldId="259"/>
        </pc:sldMkLst>
        <pc:spChg chg="mod">
          <ac:chgData name="Jörg Lüling" userId="e3f59b58ad8c6213" providerId="LiveId" clId="{EDC2C8C3-EAA9-4607-892D-F34E43A416DE}" dt="2024-06-10T07:41:45.260" v="1"/>
          <ac:spMkLst>
            <pc:docMk/>
            <pc:sldMk cId="1029089248" sldId="259"/>
            <ac:spMk id="4" creationId="{DBB85758-AF41-FB9B-032A-9982322118D6}"/>
          </ac:spMkLst>
        </pc:spChg>
      </pc:sldChg>
      <pc:sldChg chg="modSp mod">
        <pc:chgData name="Jörg Lüling" userId="e3f59b58ad8c6213" providerId="LiveId" clId="{EDC2C8C3-EAA9-4607-892D-F34E43A416DE}" dt="2024-06-10T07:42:12.341" v="3" actId="2711"/>
        <pc:sldMkLst>
          <pc:docMk/>
          <pc:sldMk cId="2865353343" sldId="260"/>
        </pc:sldMkLst>
        <pc:spChg chg="mod">
          <ac:chgData name="Jörg Lüling" userId="e3f59b58ad8c6213" providerId="LiveId" clId="{EDC2C8C3-EAA9-4607-892D-F34E43A416DE}" dt="2024-06-10T07:42:12.341" v="3" actId="2711"/>
          <ac:spMkLst>
            <pc:docMk/>
            <pc:sldMk cId="2865353343" sldId="260"/>
            <ac:spMk id="4" creationId="{DBB85758-AF41-FB9B-032A-9982322118D6}"/>
          </ac:spMkLst>
        </pc:spChg>
      </pc:sldChg>
      <pc:sldChg chg="modSp mod">
        <pc:chgData name="Jörg Lüling" userId="e3f59b58ad8c6213" providerId="LiveId" clId="{EDC2C8C3-EAA9-4607-892D-F34E43A416DE}" dt="2024-06-10T07:42:29.397" v="5" actId="20577"/>
        <pc:sldMkLst>
          <pc:docMk/>
          <pc:sldMk cId="2973431982" sldId="261"/>
        </pc:sldMkLst>
        <pc:spChg chg="mod">
          <ac:chgData name="Jörg Lüling" userId="e3f59b58ad8c6213" providerId="LiveId" clId="{EDC2C8C3-EAA9-4607-892D-F34E43A416DE}" dt="2024-06-10T07:42:29.397" v="5" actId="20577"/>
          <ac:spMkLst>
            <pc:docMk/>
            <pc:sldMk cId="2973431982" sldId="261"/>
            <ac:spMk id="4" creationId="{DBB85758-AF41-FB9B-032A-9982322118D6}"/>
          </ac:spMkLst>
        </pc:spChg>
      </pc:sldChg>
      <pc:sldChg chg="modSp mod">
        <pc:chgData name="Jörg Lüling" userId="e3f59b58ad8c6213" providerId="LiveId" clId="{EDC2C8C3-EAA9-4607-892D-F34E43A416DE}" dt="2024-06-10T07:42:41.988" v="7" actId="20577"/>
        <pc:sldMkLst>
          <pc:docMk/>
          <pc:sldMk cId="3702403098" sldId="262"/>
        </pc:sldMkLst>
        <pc:spChg chg="mod">
          <ac:chgData name="Jörg Lüling" userId="e3f59b58ad8c6213" providerId="LiveId" clId="{EDC2C8C3-EAA9-4607-892D-F34E43A416DE}" dt="2024-06-10T07:42:41.988" v="7" actId="20577"/>
          <ac:spMkLst>
            <pc:docMk/>
            <pc:sldMk cId="3702403098" sldId="262"/>
            <ac:spMk id="4" creationId="{DBB85758-AF41-FB9B-032A-9982322118D6}"/>
          </ac:spMkLst>
        </pc:spChg>
      </pc:sldChg>
      <pc:sldChg chg="modSp mod">
        <pc:chgData name="Jörg Lüling" userId="e3f59b58ad8c6213" providerId="LiveId" clId="{EDC2C8C3-EAA9-4607-892D-F34E43A416DE}" dt="2024-06-10T07:42:51.112" v="8" actId="2711"/>
        <pc:sldMkLst>
          <pc:docMk/>
          <pc:sldMk cId="1863815875" sldId="263"/>
        </pc:sldMkLst>
        <pc:spChg chg="mod">
          <ac:chgData name="Jörg Lüling" userId="e3f59b58ad8c6213" providerId="LiveId" clId="{EDC2C8C3-EAA9-4607-892D-F34E43A416DE}" dt="2024-06-10T07:42:51.112" v="8" actId="2711"/>
          <ac:spMkLst>
            <pc:docMk/>
            <pc:sldMk cId="1863815875" sldId="263"/>
            <ac:spMk id="4" creationId="{DBB85758-AF41-FB9B-032A-9982322118D6}"/>
          </ac:spMkLst>
        </pc:spChg>
      </pc:sldChg>
      <pc:sldChg chg="modSp mod">
        <pc:chgData name="Jörg Lüling" userId="e3f59b58ad8c6213" providerId="LiveId" clId="{EDC2C8C3-EAA9-4607-892D-F34E43A416DE}" dt="2024-06-10T07:43:01.887" v="9" actId="2711"/>
        <pc:sldMkLst>
          <pc:docMk/>
          <pc:sldMk cId="3956389654" sldId="264"/>
        </pc:sldMkLst>
        <pc:spChg chg="mod">
          <ac:chgData name="Jörg Lüling" userId="e3f59b58ad8c6213" providerId="LiveId" clId="{EDC2C8C3-EAA9-4607-892D-F34E43A416DE}" dt="2024-06-10T07:43:01.887" v="9" actId="2711"/>
          <ac:spMkLst>
            <pc:docMk/>
            <pc:sldMk cId="3956389654" sldId="264"/>
            <ac:spMk id="4" creationId="{DBB85758-AF41-FB9B-032A-9982322118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5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90AE-F72C-4C2E-E2D0-7A8D7EEF0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1B46D-142E-8C8E-C4F4-B6B1586A6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D92E3-36AD-2615-0166-6B73C34F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A6D4-154B-4E4D-9001-7A6C328D243E}" type="datetime1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BFB69-319D-2284-2734-217160D3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83B0-C775-5BD2-8EC6-A41D19BC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3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040463-6D41-8D45-088A-540B0D188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92281"/>
            <a:ext cx="2628900" cy="55846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F2276-7F04-F3F7-E3CE-F81C8DC63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92281"/>
            <a:ext cx="7734300" cy="55846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802BF-9E0C-3251-8FAE-81F07DB0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0999-9BD6-4929-BDEC-B84E21C16701}" type="datetime1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754-5B8F-A9FA-E8B1-06E04CE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E6A8-5139-ECD4-CC0C-32FFC674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155F0-A6D4-C39B-394F-0B16E9C9C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860F-B260-57CE-E12B-2C9486031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45C9F-D94D-E5D3-B73A-20621FA53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6069-8263-4296-913A-BC2234E8D32B}" type="datetime1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AB243-BB42-966A-4708-15C9B11D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A3BD-2CC5-03D3-4CD6-E31A55BA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7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8633-AC3B-E617-1C54-84932DDD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4236" y="1514688"/>
            <a:ext cx="8584164" cy="3138875"/>
          </a:xfrm>
        </p:spPr>
        <p:txBody>
          <a:bodyPr anchor="b">
            <a:normAutofit/>
          </a:bodyPr>
          <a:lstStyle>
            <a:lvl1pPr>
              <a:defRPr sz="36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8C242-ECAB-AEC3-7E9B-F9854AF3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4236" y="4963885"/>
            <a:ext cx="8584165" cy="1125765"/>
          </a:xfrm>
        </p:spPr>
        <p:txBody>
          <a:bodyPr>
            <a:normAutofit/>
          </a:bodyPr>
          <a:lstStyle>
            <a:lvl1pPr marL="0" indent="0">
              <a:buNone/>
              <a:defRPr sz="1600" cap="all" spc="30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D9B82-EEF4-2CD7-61FE-BAFB2B96D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5005-EC25-4FB9-B19B-2437F0B120D2}" type="datetime1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22B6-F7A8-70A5-B023-FCAD5D7C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D758-2E38-8A8D-75BC-667F6A23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8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0DFF-11BD-F5F4-35D4-1986ABBD3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1279-E9A9-702E-144D-61114B788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2159175"/>
            <a:ext cx="4977453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84E624-7A76-56EC-FA0D-E2AA8EF9B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391" y="2159175"/>
            <a:ext cx="4985785" cy="40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D7DF5-30AD-AE47-D516-5CEE8277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83B5C-2325-42FF-AF91-C1451D9D66CC}" type="datetime1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5C503-B649-B083-6341-F6E376AF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EA35-CF5A-DB36-8B14-5C184B6F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A3D8-FDD9-329B-BCC6-BBF47F01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348" y="602671"/>
            <a:ext cx="10429303" cy="7689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EF7DC-0699-CB3C-A7CB-39035D89A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1349" y="1696325"/>
            <a:ext cx="4963538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2EB40-99E1-CCA4-BAFA-F51AA56CF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1349" y="2344025"/>
            <a:ext cx="4963538" cy="3833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979BC-6B50-751D-D569-F360938B0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669" y="1696325"/>
            <a:ext cx="4987982" cy="647700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A3A26F-230E-2D25-6BDC-6ECA00FAE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669" y="2344025"/>
            <a:ext cx="4987982" cy="38333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82A01-DE7C-3BA4-96FF-CDEF2F60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DB08-3B01-46DD-99F2-F6F6334EA669}" type="datetime1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CAA828-0166-8ECD-BCE8-654BEFDD7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0C0D2-459A-04AA-FD90-7687D2FE8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2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D549F-FA71-857F-E02E-3CB63CE6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69611-F911-D3D4-B613-ACCDA56C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AC11-ACC3-4129-BBD7-C580BF1A4EE7}" type="datetime1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A1961-0B6B-8FEB-F2CB-C42E90EF2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2AA80E-3139-9F1B-9C3E-2A76628C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8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54789-9F96-511A-0FB6-24F6A841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7F3-E406-44E2-93AF-674B3F1A2E51}" type="datetime1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80399-ADEF-8F74-9F59-6AD804C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6A34F-ABAB-9C4E-38A1-C6EEB944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7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3917-2BF6-1CE2-F34B-49F0D09A1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68"/>
            <a:ext cx="3640713" cy="2062594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5B8F-A9F3-8583-FFF1-175021F1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2898" y="807867"/>
            <a:ext cx="5922489" cy="50531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AFF-A949-CE9E-6B94-C1B619612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0713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5267E-088F-FB9A-9469-551890F2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DD93-7C9D-4E53-81F0-DDE57FEA7EDB}" type="datetime1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A3FFC-B3A6-C0B6-5DAE-70BE0D6F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D35F-BC2E-8D14-060F-449CBAF7C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2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9ED-ED97-A3CE-5569-77B45F41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20881"/>
            <a:ext cx="3639312" cy="206259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3BB3A-9E24-DE4C-9619-1502F1B6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7408" y="919595"/>
            <a:ext cx="6107979" cy="50136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CE1F-29E0-88BB-8489-E58236B8B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0652"/>
            <a:ext cx="3643889" cy="2868336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B7212-6816-FFD1-50B2-58844AD3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BC28-59DE-4F83-B4A1-497203279FAD}" type="datetime1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17744-5A24-B7B7-5FD6-E98E608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DA4D1-A71D-A7A6-3D0C-294E5D28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6/10/2024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7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697" r:id="rId6"/>
    <p:sldLayoutId id="2147483693" r:id="rId7"/>
    <p:sldLayoutId id="2147483694" r:id="rId8"/>
    <p:sldLayoutId id="2147483695" r:id="rId9"/>
    <p:sldLayoutId id="2147483696" r:id="rId10"/>
    <p:sldLayoutId id="2147483698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dirty="0" err="1">
                <a:solidFill>
                  <a:srgbClr val="FFFFFF"/>
                </a:solidFill>
              </a:rPr>
              <a:t>Vollmächtig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beten</a:t>
            </a:r>
            <a:br>
              <a:rPr lang="en-US" sz="6000" dirty="0">
                <a:solidFill>
                  <a:srgbClr val="FFFFFF"/>
                </a:solidFill>
              </a:rPr>
            </a:b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 err="1">
                <a:solidFill>
                  <a:srgbClr val="FFFFFF"/>
                </a:solidFill>
              </a:rPr>
              <a:t>Epheser</a:t>
            </a:r>
            <a:r>
              <a:rPr lang="en-US" sz="6000" dirty="0">
                <a:solidFill>
                  <a:srgbClr val="FFFFFF"/>
                </a:solidFill>
              </a:rPr>
              <a:t> 3,16-17</a:t>
            </a:r>
          </a:p>
        </p:txBody>
      </p:sp>
    </p:spTree>
    <p:extLst>
      <p:ext uri="{BB962C8B-B14F-4D97-AF65-F5344CB8AC3E}">
        <p14:creationId xmlns:p14="http://schemas.microsoft.com/office/powerpoint/2010/main" val="1453904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963" y="861104"/>
            <a:ext cx="9144000" cy="214335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6700" dirty="0" err="1">
                <a:solidFill>
                  <a:srgbClr val="FFFFFF"/>
                </a:solidFill>
              </a:rPr>
              <a:t>Vollmächtig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beten</a:t>
            </a:r>
            <a:br>
              <a:rPr lang="en-US" sz="6700" dirty="0">
                <a:solidFill>
                  <a:srgbClr val="FFFFFF"/>
                </a:solidFill>
              </a:rPr>
            </a:br>
            <a:r>
              <a:rPr lang="en-US" sz="6700" dirty="0">
                <a:solidFill>
                  <a:srgbClr val="FFFFFF"/>
                </a:solidFill>
              </a:rPr>
              <a:t>-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unser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Kern </a:t>
            </a: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ist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die Liebe!</a:t>
            </a:r>
            <a:endParaRPr lang="en-US" sz="6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B332D6-0DDF-3546-34A9-ED5A4546BE7D}"/>
              </a:ext>
            </a:extLst>
          </p:cNvPr>
          <p:cNvSpPr txBox="1"/>
          <p:nvPr/>
        </p:nvSpPr>
        <p:spPr>
          <a:xfrm>
            <a:off x="562708" y="3438511"/>
            <a:ext cx="1091251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FF00"/>
                </a:solidFill>
              </a:rPr>
              <a:t>… und ihr in der Liebe Gottes fest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verwurzelt und gegründet seid.</a:t>
            </a:r>
          </a:p>
          <a:p>
            <a:pPr algn="ctr"/>
            <a:endParaRPr lang="de-DE" sz="3600" dirty="0">
              <a:solidFill>
                <a:srgbClr val="FFFF00"/>
              </a:solidFill>
            </a:endParaRP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pray that your love will have deep roots. 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pray that it will have a strong foundation.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3815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0" y="0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963" y="861104"/>
            <a:ext cx="9144000" cy="214335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6700" dirty="0" err="1">
                <a:solidFill>
                  <a:srgbClr val="FFFFFF"/>
                </a:solidFill>
              </a:rPr>
              <a:t>Vollmächtig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beten</a:t>
            </a:r>
            <a:br>
              <a:rPr lang="en-US" sz="6700" dirty="0">
                <a:solidFill>
                  <a:srgbClr val="FFFFFF"/>
                </a:solidFill>
              </a:rPr>
            </a:br>
            <a:r>
              <a:rPr lang="en-US" sz="6700" dirty="0">
                <a:solidFill>
                  <a:srgbClr val="FFFFFF"/>
                </a:solidFill>
              </a:rPr>
              <a:t>-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unser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Kern </a:t>
            </a: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ist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die Liebe!</a:t>
            </a:r>
            <a:endParaRPr lang="en-US" sz="6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B332D6-0DDF-3546-34A9-ED5A4546BE7D}"/>
              </a:ext>
            </a:extLst>
          </p:cNvPr>
          <p:cNvSpPr txBox="1"/>
          <p:nvPr/>
        </p:nvSpPr>
        <p:spPr>
          <a:xfrm>
            <a:off x="562708" y="3438511"/>
            <a:ext cx="109125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rgbClr val="FF0000"/>
                </a:solidFill>
              </a:rPr>
              <a:t>! DAS IST WUNDERBAR !</a:t>
            </a:r>
          </a:p>
        </p:txBody>
      </p:sp>
    </p:spTree>
    <p:extLst>
      <p:ext uri="{BB962C8B-B14F-4D97-AF65-F5344CB8AC3E}">
        <p14:creationId xmlns:p14="http://schemas.microsoft.com/office/powerpoint/2010/main" val="3956389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0" y="0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963" y="861104"/>
            <a:ext cx="9144000" cy="12189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700" dirty="0" err="1">
                <a:solidFill>
                  <a:srgbClr val="FFFFFF"/>
                </a:solidFill>
              </a:rPr>
              <a:t>Vollmächtig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beten</a:t>
            </a:r>
            <a:endParaRPr lang="en-US" sz="6000" b="1" dirty="0">
              <a:solidFill>
                <a:srgbClr val="FFFFFF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B332D6-0DDF-3546-34A9-ED5A4546BE7D}"/>
              </a:ext>
            </a:extLst>
          </p:cNvPr>
          <p:cNvSpPr txBox="1"/>
          <p:nvPr/>
        </p:nvSpPr>
        <p:spPr>
          <a:xfrm>
            <a:off x="1775198" y="2292998"/>
            <a:ext cx="9378472" cy="30416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4400" b="1" dirty="0">
                <a:solidFill>
                  <a:srgbClr val="FFFF00"/>
                </a:solidFill>
              </a:rPr>
              <a:t>Unser Können:              Das ist die ???</a:t>
            </a:r>
          </a:p>
          <a:p>
            <a:pPr>
              <a:lnSpc>
                <a:spcPct val="150000"/>
              </a:lnSpc>
            </a:pPr>
            <a:r>
              <a:rPr lang="de-DE" sz="4400" b="1" dirty="0">
                <a:solidFill>
                  <a:srgbClr val="FFFF00"/>
                </a:solidFill>
              </a:rPr>
              <a:t>Unsere Kompetenz:    Das ist das ???</a:t>
            </a:r>
          </a:p>
          <a:p>
            <a:pPr>
              <a:lnSpc>
                <a:spcPct val="150000"/>
              </a:lnSpc>
            </a:pPr>
            <a:r>
              <a:rPr lang="de-DE" sz="4400" b="1" dirty="0">
                <a:solidFill>
                  <a:srgbClr val="FFFF00"/>
                </a:solidFill>
              </a:rPr>
              <a:t>Unser Kern:                    Das ist die ???</a:t>
            </a:r>
          </a:p>
        </p:txBody>
      </p:sp>
    </p:spTree>
    <p:extLst>
      <p:ext uri="{BB962C8B-B14F-4D97-AF65-F5344CB8AC3E}">
        <p14:creationId xmlns:p14="http://schemas.microsoft.com/office/powerpoint/2010/main" val="1038365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28578"/>
            <a:ext cx="9144000" cy="9236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dirty="0" err="1">
                <a:solidFill>
                  <a:srgbClr val="FFFFFF"/>
                </a:solidFill>
              </a:rPr>
              <a:t>Vollmächtig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beten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6BE7DD9-E9E5-D2AF-C86E-48E26BBD280A}"/>
              </a:ext>
            </a:extLst>
          </p:cNvPr>
          <p:cNvSpPr txBox="1"/>
          <p:nvPr/>
        </p:nvSpPr>
        <p:spPr>
          <a:xfrm>
            <a:off x="514140" y="1682487"/>
            <a:ext cx="11163719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FF00"/>
                </a:solidFill>
              </a:rPr>
              <a:t>Ich bete, dass er euch aus seinem großen Reichtum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die Kraft gibt, durch seinen Geist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innerlich stark zu werden.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Epheser 3,16</a:t>
            </a:r>
          </a:p>
          <a:p>
            <a:pPr algn="ctr"/>
            <a:endParaRPr lang="de-DE" sz="3200" b="1" dirty="0">
              <a:solidFill>
                <a:srgbClr val="FFFF00"/>
              </a:solidFill>
            </a:endParaRP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pray that he will use his glorious riches to make you strong. 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0051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28578"/>
            <a:ext cx="9144000" cy="9236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dirty="0" err="1">
                <a:solidFill>
                  <a:srgbClr val="FFFFFF"/>
                </a:solidFill>
              </a:rPr>
              <a:t>Vollmächtig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beten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6BE7DD9-E9E5-D2AF-C86E-48E26BBD280A}"/>
              </a:ext>
            </a:extLst>
          </p:cNvPr>
          <p:cNvSpPr txBox="1"/>
          <p:nvPr/>
        </p:nvSpPr>
        <p:spPr>
          <a:xfrm>
            <a:off x="514140" y="1682487"/>
            <a:ext cx="11163719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FF00"/>
                </a:solidFill>
              </a:rPr>
              <a:t>Und ich bete, dass Christus durch den Glauben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immer mehr in euren Herzen wohnt… 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Epheser 3,17a</a:t>
            </a:r>
          </a:p>
          <a:p>
            <a:pPr algn="ctr"/>
            <a:endParaRPr lang="de-DE" sz="3200" b="1" dirty="0">
              <a:solidFill>
                <a:srgbClr val="FFFF00"/>
              </a:solidFill>
            </a:endParaRP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his Holy Spirit give you his power deep down inside you. 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Christ will live in your hearts because you believe in him. 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66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28578"/>
            <a:ext cx="9144000" cy="9236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dirty="0" err="1">
                <a:solidFill>
                  <a:srgbClr val="FFFFFF"/>
                </a:solidFill>
              </a:rPr>
              <a:t>Vollmächtig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beten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6BE7DD9-E9E5-D2AF-C86E-48E26BBD280A}"/>
              </a:ext>
            </a:extLst>
          </p:cNvPr>
          <p:cNvSpPr txBox="1"/>
          <p:nvPr/>
        </p:nvSpPr>
        <p:spPr>
          <a:xfrm>
            <a:off x="514140" y="1682487"/>
            <a:ext cx="1116371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FF00"/>
                </a:solidFill>
              </a:rPr>
              <a:t>… und ihr in der Liebe Gottes fest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verwurzelt und gegründet seid.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Epheser 3,17b</a:t>
            </a:r>
          </a:p>
          <a:p>
            <a:pPr algn="ctr"/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pray that your love will have deep roots. 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pray that it will have a strong foundation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9896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495" y="611763"/>
            <a:ext cx="10379947" cy="214335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6700" dirty="0" err="1">
                <a:solidFill>
                  <a:srgbClr val="FFFFFF"/>
                </a:solidFill>
              </a:rPr>
              <a:t>Vollmächtig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beten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- 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53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wegen</a:t>
            </a:r>
            <a:r>
              <a:rPr lang="en-US" sz="5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dem </a:t>
            </a:r>
            <a:r>
              <a:rPr lang="en-US" sz="53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Reichtum</a:t>
            </a:r>
            <a:endParaRPr lang="en-US" sz="6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B332D6-0DDF-3546-34A9-ED5A4546BE7D}"/>
              </a:ext>
            </a:extLst>
          </p:cNvPr>
          <p:cNvSpPr txBox="1"/>
          <p:nvPr/>
        </p:nvSpPr>
        <p:spPr>
          <a:xfrm>
            <a:off x="1406768" y="3076138"/>
            <a:ext cx="943540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FF00"/>
                </a:solidFill>
              </a:rPr>
              <a:t>Ich bete, dass er euch aus seinem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 </a:t>
            </a:r>
            <a:r>
              <a:rPr lang="de-DE" sz="4000" b="1" dirty="0">
                <a:solidFill>
                  <a:srgbClr val="FF0000"/>
                </a:solidFill>
              </a:rPr>
              <a:t>großen Reichtum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die Kraft gibt, …</a:t>
            </a:r>
          </a:p>
          <a:p>
            <a:pPr algn="ctr"/>
            <a:endParaRPr lang="de-DE" sz="3200" b="1" dirty="0">
              <a:solidFill>
                <a:srgbClr val="FFFF00"/>
              </a:solidFill>
            </a:endParaRP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pray that he will use his  </a:t>
            </a:r>
            <a:r>
              <a:rPr lang="en-US" sz="3600" b="1" dirty="0">
                <a:solidFill>
                  <a:srgbClr val="FF0000"/>
                </a:solidFill>
              </a:rPr>
              <a:t>glorious riches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you strong. 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9089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3" y="1285646"/>
            <a:ext cx="10209124" cy="214335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6700" dirty="0" err="1">
                <a:solidFill>
                  <a:srgbClr val="FFFFFF"/>
                </a:solidFill>
              </a:rPr>
              <a:t>Vollmächtig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beten</a:t>
            </a:r>
            <a:br>
              <a:rPr lang="en-US" sz="6700" dirty="0">
                <a:solidFill>
                  <a:srgbClr val="FFFFFF"/>
                </a:solidFill>
              </a:rPr>
            </a:br>
            <a:r>
              <a:rPr lang="en-US" sz="6700" dirty="0">
                <a:solidFill>
                  <a:srgbClr val="FFFFFF"/>
                </a:solidFill>
              </a:rPr>
              <a:t>-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unser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Können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und </a:t>
            </a:r>
            <a:br>
              <a:rPr lang="en-US" sz="5300" b="1" dirty="0">
                <a:solidFill>
                  <a:srgbClr val="FFFFFF"/>
                </a:solidFill>
                <a:latin typeface="+mn-lt"/>
              </a:rPr>
            </a:b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Gottes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Kraft!</a:t>
            </a:r>
            <a:endParaRPr lang="en-US" sz="6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B332D6-0DDF-3546-34A9-ED5A4546BE7D}"/>
              </a:ext>
            </a:extLst>
          </p:cNvPr>
          <p:cNvSpPr txBox="1"/>
          <p:nvPr/>
        </p:nvSpPr>
        <p:spPr>
          <a:xfrm>
            <a:off x="639735" y="3555498"/>
            <a:ext cx="1091251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FF00"/>
                </a:solidFill>
              </a:rPr>
              <a:t>Ich bete, dass er euch aus seinem  großen Reichtum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die </a:t>
            </a:r>
            <a:r>
              <a:rPr lang="de-DE" sz="4000" b="1" dirty="0">
                <a:solidFill>
                  <a:srgbClr val="FF0000"/>
                </a:solidFill>
              </a:rPr>
              <a:t>Kraft</a:t>
            </a:r>
            <a:r>
              <a:rPr lang="de-DE" sz="3200" b="1" dirty="0">
                <a:solidFill>
                  <a:srgbClr val="FFFF00"/>
                </a:solidFill>
              </a:rPr>
              <a:t> gibt, durch seinen Geist </a:t>
            </a:r>
            <a:r>
              <a:rPr lang="de-DE" sz="4000" b="1" dirty="0">
                <a:solidFill>
                  <a:srgbClr val="FF0000"/>
                </a:solidFill>
              </a:rPr>
              <a:t>innerlich stark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zu werden. </a:t>
            </a:r>
          </a:p>
          <a:p>
            <a:pPr algn="ctr"/>
            <a:endParaRPr lang="de-DE" sz="3200" b="1" dirty="0">
              <a:solidFill>
                <a:srgbClr val="FFFF00"/>
              </a:solidFill>
            </a:endParaRP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pray that he will use his glorious riches to make you strong. 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his Holy Spirit give you his </a:t>
            </a:r>
            <a:r>
              <a:rPr lang="en-US" sz="3200" b="1" dirty="0">
                <a:solidFill>
                  <a:srgbClr val="FF0000"/>
                </a:solidFill>
              </a:rPr>
              <a:t>power deep down inside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747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0" y="1234883"/>
            <a:ext cx="9144000" cy="214335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6700" dirty="0" err="1">
                <a:solidFill>
                  <a:srgbClr val="FFFFFF"/>
                </a:solidFill>
              </a:rPr>
              <a:t>Vollmächtig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beten</a:t>
            </a:r>
            <a:br>
              <a:rPr lang="en-US" sz="6700" dirty="0">
                <a:solidFill>
                  <a:srgbClr val="FFFFFF"/>
                </a:solidFill>
              </a:rPr>
            </a:br>
            <a:r>
              <a:rPr lang="en-US" sz="6700" dirty="0">
                <a:solidFill>
                  <a:srgbClr val="FFFFFF"/>
                </a:solidFill>
              </a:rPr>
              <a:t>-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unser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Können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und </a:t>
            </a:r>
            <a:br>
              <a:rPr lang="en-US" sz="5300" b="1" dirty="0">
                <a:solidFill>
                  <a:srgbClr val="FFFFFF"/>
                </a:solidFill>
                <a:latin typeface="+mn-lt"/>
              </a:rPr>
            </a:b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Gottes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Kraft!</a:t>
            </a:r>
            <a:endParaRPr lang="en-US" sz="6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B332D6-0DDF-3546-34A9-ED5A4546BE7D}"/>
              </a:ext>
            </a:extLst>
          </p:cNvPr>
          <p:cNvSpPr txBox="1"/>
          <p:nvPr/>
        </p:nvSpPr>
        <p:spPr>
          <a:xfrm>
            <a:off x="552659" y="3871621"/>
            <a:ext cx="109125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800" b="1" dirty="0">
                <a:solidFill>
                  <a:srgbClr val="FF0000"/>
                </a:solidFill>
              </a:rPr>
              <a:t>! DAS IST WICHTIG !</a:t>
            </a:r>
          </a:p>
        </p:txBody>
      </p:sp>
    </p:spTree>
    <p:extLst>
      <p:ext uri="{BB962C8B-B14F-4D97-AF65-F5344CB8AC3E}">
        <p14:creationId xmlns:p14="http://schemas.microsoft.com/office/powerpoint/2010/main" val="28653533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0" y="1442289"/>
            <a:ext cx="9144000" cy="214335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6700" dirty="0" err="1">
                <a:solidFill>
                  <a:srgbClr val="FFFFFF"/>
                </a:solidFill>
              </a:rPr>
              <a:t>Vollmächtig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beten</a:t>
            </a:r>
            <a:br>
              <a:rPr lang="en-US" sz="6700" dirty="0">
                <a:solidFill>
                  <a:srgbClr val="FFFFFF"/>
                </a:solidFill>
              </a:rPr>
            </a:br>
            <a:r>
              <a:rPr lang="en-US" sz="6700" dirty="0">
                <a:solidFill>
                  <a:srgbClr val="FFFFFF"/>
                </a:solidFill>
              </a:rPr>
              <a:t>-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unsere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Kompetenz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und </a:t>
            </a:r>
            <a:br>
              <a:rPr lang="en-US" sz="5300" b="1" dirty="0">
                <a:solidFill>
                  <a:srgbClr val="FFFFFF"/>
                </a:solidFill>
                <a:latin typeface="+mn-lt"/>
              </a:rPr>
            </a:br>
            <a:r>
              <a:rPr lang="en-US" sz="5300" b="1" dirty="0">
                <a:solidFill>
                  <a:srgbClr val="FFFFFF"/>
                </a:solidFill>
                <a:latin typeface="+mn-lt"/>
              </a:rPr>
              <a:t>das </a:t>
            </a: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Wesen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von Jesus!</a:t>
            </a:r>
            <a:endParaRPr lang="en-US" sz="6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B332D6-0DDF-3546-34A9-ED5A4546BE7D}"/>
              </a:ext>
            </a:extLst>
          </p:cNvPr>
          <p:cNvSpPr txBox="1"/>
          <p:nvPr/>
        </p:nvSpPr>
        <p:spPr>
          <a:xfrm>
            <a:off x="562708" y="3877045"/>
            <a:ext cx="1091251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FF00"/>
                </a:solidFill>
              </a:rPr>
              <a:t>Und ich bete, dass Christus durch den Glauben </a:t>
            </a:r>
          </a:p>
          <a:p>
            <a:pPr algn="ctr"/>
            <a:r>
              <a:rPr lang="de-DE" sz="3200" b="1" dirty="0">
                <a:solidFill>
                  <a:srgbClr val="FFFF00"/>
                </a:solidFill>
              </a:rPr>
              <a:t>immer mehr in euren Herzen wohnt</a:t>
            </a:r>
          </a:p>
          <a:p>
            <a:pPr algn="ctr"/>
            <a:endParaRPr lang="de-DE" sz="3200" b="1" dirty="0">
              <a:solidFill>
                <a:srgbClr val="FFFF00"/>
              </a:solidFill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Christ will live in your hearts because you believe in him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3431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85EC958-6DB3-2EDE-C5DB-2E85C2023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3750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BB85758-AF41-FB9B-032A-99823221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484" y="1285645"/>
            <a:ext cx="9144000" cy="214335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6700" dirty="0" err="1">
                <a:solidFill>
                  <a:srgbClr val="FFFFFF"/>
                </a:solidFill>
              </a:rPr>
              <a:t>Vollmächtig</a:t>
            </a:r>
            <a:r>
              <a:rPr lang="en-US" sz="6700" dirty="0">
                <a:solidFill>
                  <a:srgbClr val="FFFFFF"/>
                </a:solidFill>
              </a:rPr>
              <a:t> </a:t>
            </a:r>
            <a:r>
              <a:rPr lang="en-US" sz="6700" dirty="0" err="1">
                <a:solidFill>
                  <a:srgbClr val="FFFFFF"/>
                </a:solidFill>
              </a:rPr>
              <a:t>beten</a:t>
            </a:r>
            <a:br>
              <a:rPr lang="en-US" sz="6700" dirty="0">
                <a:solidFill>
                  <a:srgbClr val="FFFFFF"/>
                </a:solidFill>
              </a:rPr>
            </a:br>
            <a:r>
              <a:rPr lang="en-US" sz="6700" dirty="0">
                <a:solidFill>
                  <a:srgbClr val="FFFFFF"/>
                </a:solidFill>
              </a:rPr>
              <a:t>- </a:t>
            </a:r>
            <a:br>
              <a:rPr lang="en-US" sz="2800" dirty="0">
                <a:solidFill>
                  <a:srgbClr val="FFFFFF"/>
                </a:solidFill>
              </a:rPr>
            </a:b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unsere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Kompetenz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und </a:t>
            </a:r>
            <a:br>
              <a:rPr lang="en-US" sz="5300" b="1" dirty="0">
                <a:solidFill>
                  <a:srgbClr val="FFFFFF"/>
                </a:solidFill>
                <a:latin typeface="+mn-lt"/>
              </a:rPr>
            </a:br>
            <a:r>
              <a:rPr lang="en-US" sz="5300" b="1" dirty="0">
                <a:solidFill>
                  <a:srgbClr val="FFFFFF"/>
                </a:solidFill>
                <a:latin typeface="+mn-lt"/>
              </a:rPr>
              <a:t>das </a:t>
            </a:r>
            <a:r>
              <a:rPr lang="en-US" sz="5300" b="1" dirty="0" err="1">
                <a:solidFill>
                  <a:srgbClr val="FFFFFF"/>
                </a:solidFill>
                <a:latin typeface="+mn-lt"/>
              </a:rPr>
              <a:t>Wesen</a:t>
            </a:r>
            <a:r>
              <a:rPr lang="en-US" sz="5300" b="1" dirty="0">
                <a:solidFill>
                  <a:srgbClr val="FFFFFF"/>
                </a:solidFill>
                <a:latin typeface="+mn-lt"/>
              </a:rPr>
              <a:t> von Jesus!</a:t>
            </a:r>
            <a:endParaRPr lang="en-US" sz="60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B332D6-0DDF-3546-34A9-ED5A4546BE7D}"/>
              </a:ext>
            </a:extLst>
          </p:cNvPr>
          <p:cNvSpPr txBox="1"/>
          <p:nvPr/>
        </p:nvSpPr>
        <p:spPr>
          <a:xfrm>
            <a:off x="562709" y="3884826"/>
            <a:ext cx="109125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800" b="1" dirty="0">
                <a:solidFill>
                  <a:srgbClr val="FF0000"/>
                </a:solidFill>
              </a:rPr>
              <a:t>! DAS IST WESENTLICH !</a:t>
            </a:r>
          </a:p>
        </p:txBody>
      </p:sp>
    </p:spTree>
    <p:extLst>
      <p:ext uri="{BB962C8B-B14F-4D97-AF65-F5344CB8AC3E}">
        <p14:creationId xmlns:p14="http://schemas.microsoft.com/office/powerpoint/2010/main" val="3702403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ohoVogueVTI">
  <a:themeElements>
    <a:clrScheme name="AnalogousFromDarkSeedLeftStep">
      <a:dk1>
        <a:srgbClr val="000000"/>
      </a:dk1>
      <a:lt1>
        <a:srgbClr val="FFFFFF"/>
      </a:lt1>
      <a:dk2>
        <a:srgbClr val="1D2A34"/>
      </a:dk2>
      <a:lt2>
        <a:srgbClr val="E2E8E3"/>
      </a:lt2>
      <a:accent1>
        <a:srgbClr val="C34DB8"/>
      </a:accent1>
      <a:accent2>
        <a:srgbClr val="8B3BB1"/>
      </a:accent2>
      <a:accent3>
        <a:srgbClr val="6B4DC3"/>
      </a:accent3>
      <a:accent4>
        <a:srgbClr val="3B4EB1"/>
      </a:accent4>
      <a:accent5>
        <a:srgbClr val="4D91C3"/>
      </a:accent5>
      <a:accent6>
        <a:srgbClr val="3BB0B1"/>
      </a:accent6>
      <a:hlink>
        <a:srgbClr val="3F73BF"/>
      </a:hlink>
      <a:folHlink>
        <a:srgbClr val="7F7F7F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Breitbild</PresentationFormat>
  <Paragraphs>57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Aptos Light</vt:lpstr>
      <vt:lpstr>Arial</vt:lpstr>
      <vt:lpstr>Walbaum Display</vt:lpstr>
      <vt:lpstr>BohoVogueVTI</vt:lpstr>
      <vt:lpstr>Vollmächtig beten  Epheser 3,16-17</vt:lpstr>
      <vt:lpstr>Vollmächtig beten</vt:lpstr>
      <vt:lpstr>Vollmächtig beten</vt:lpstr>
      <vt:lpstr>Vollmächtig beten</vt:lpstr>
      <vt:lpstr>Vollmächtig beten -   wegen dem Reichtum</vt:lpstr>
      <vt:lpstr>Vollmächtig beten -  unser Können und  Gottes Kraft!</vt:lpstr>
      <vt:lpstr>Vollmächtig beten -  unser Können und  Gottes Kraft!</vt:lpstr>
      <vt:lpstr>Vollmächtig beten - unsere Kompetenz und  das Wesen von Jesus!</vt:lpstr>
      <vt:lpstr>Vollmächtig beten -  unsere Kompetenz und  das Wesen von Jesus!</vt:lpstr>
      <vt:lpstr>Vollmächtig beten -  unser Kern ist die Liebe!</vt:lpstr>
      <vt:lpstr>Vollmächtig beten -  unser Kern ist die Liebe!</vt:lpstr>
      <vt:lpstr>Vollmächtig beten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Jörg Lüling</dc:creator>
  <cp:lastModifiedBy>Jörg Lüling</cp:lastModifiedBy>
  <cp:revision>1</cp:revision>
  <dcterms:created xsi:type="dcterms:W3CDTF">2024-06-08T13:50:24Z</dcterms:created>
  <dcterms:modified xsi:type="dcterms:W3CDTF">2024-06-10T07:43:02Z</dcterms:modified>
</cp:coreProperties>
</file>